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59" r:id="rId6"/>
    <p:sldId id="261" r:id="rId7"/>
    <p:sldId id="264" r:id="rId8"/>
    <p:sldId id="265" r:id="rId9"/>
    <p:sldId id="266" r:id="rId10"/>
    <p:sldId id="267" r:id="rId11"/>
    <p:sldId id="268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9"/>
    <p:restoredTop sz="94667"/>
  </p:normalViewPr>
  <p:slideViewPr>
    <p:cSldViewPr snapToGrid="0" snapToObjects="1">
      <p:cViewPr varScale="1">
        <p:scale>
          <a:sx n="138" d="100"/>
          <a:sy n="138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F1A48-43C6-2544-8F95-6F3FF06E5592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86993-F62B-A843-A9C2-7A31F68A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5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86993-F62B-A843-A9C2-7A31F68A3C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86993-F62B-A843-A9C2-7A31F68A3C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0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86993-F62B-A843-A9C2-7A31F68A3C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2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C72BE-51B6-D548-8328-0EC731737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49BE6-7A00-6A4E-884F-33B124D42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42092-93DE-C643-AEFB-1AF4061F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6F9D1-3022-0D42-9EA5-3766A534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43231-6077-0948-A58A-966A7248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0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10BB-667F-CB4A-AC33-541FD6CA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AF3BD-3D7E-AF4C-BD15-033858AB9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D5FF-9074-F849-8ABE-F5D3354B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5449A-AD8C-9F44-82BD-1BE1CC70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2200-D0D5-EA47-82EF-AEB94C1E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11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1D7E3-DC64-3940-89C5-AF757E758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A25E3-8FAD-BA48-AB75-33932BBDA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B402C-6C92-DC43-A23E-584D2EA4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98C44-E36B-9B42-A7B1-45446262E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6916A-EA72-CE4E-A061-A4323215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5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067D-E741-CF4A-9A18-2046436E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AFE6-C4ED-314D-916A-8D93210EE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EBFF0-87C4-A14E-891F-8C5DD0938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BA628-4D05-BE4D-9093-C8EFA19C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82798-4A96-8045-B49A-DDF47E86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0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1513-8B7F-0446-9736-E0D1B59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0AA00-BE46-204B-88D1-4AC4AC55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87EEF-DF2E-EF45-AC4A-D2527B18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7C40D-24E1-8646-A483-25D64AC8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65FA9-C711-D04B-A34C-BD36BFDB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6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BC28-8A7E-8A4E-B30D-A9A06AA2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A348B-A3B1-C64A-B352-1E801E15F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28FC1-6AAC-CB48-8989-37E73641D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B5BBB-A9DD-DC40-8085-14710206C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9B93E-103B-D340-9E3C-A2501127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5F479-5552-3A49-8C3E-988FD1BE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3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393D-4780-AE4F-B1ED-F7C2C6D2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DA1E8-A439-FC40-B138-0916CDCDD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19580-BE92-0440-A193-5818772D3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4CAAD-68BF-B948-ADEA-CE3D1AC4D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56569-893D-CA47-AE54-597DB82C3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62DC76-9569-A247-99B1-CDA2DD03D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46356-939D-BE4E-AF9C-73F540A5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29432-17FC-5048-988F-F9C0D42C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2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C14C-62C3-4F45-A87A-F84C0470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6F58-51F5-E140-9AD4-571EB3760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F0444-1600-BE42-8BE1-ACC0FD1F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837F2-407E-A840-AA5B-EBFC56EB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4D4E78-771C-3446-8A23-67A22B94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B3BA5-341A-A14D-B666-AB7C5EEA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066D5-19CE-6D4F-B91B-32639BA5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65E5-8073-134C-8740-2E76F3B01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9BB2-145E-D847-974E-2B4492988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83704-1502-6645-85A9-40BE1272A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C34DF-B81B-6C4B-9E78-1D877E46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2ADD9-62C6-B44A-842E-B4F12F54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DC06A-21AC-AD44-BA36-7A466AE4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07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9EFC-1477-C548-BD04-A8C192DA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02680-A16F-4F45-AD9A-73CEE269F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1B4EB-407D-2945-9B4A-2D8410F32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F586D-BE7C-0B4B-BD90-477B57C4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C8472-3682-7742-8165-4B8D79C2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49FF8-D244-C147-848A-0A6D88E4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5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BB004-57FA-9443-A5EF-67A779D5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869A8-47E4-E244-B35D-33FC9CBFC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9B151-CC1D-A645-BBE7-0174118E6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AB10C-7AC7-764D-A00F-82C08E0508E1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AEB05-D3F2-C04E-B982-819795D8A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377BF-4680-C34B-8332-75E012ADE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09E5A-B9D4-044A-8DD2-81C9EE840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1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alphlavansky@yahoo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strandjord@gmail.com" TargetMode="External"/><Relationship Id="rId5" Type="http://schemas.openxmlformats.org/officeDocument/2006/relationships/hyperlink" Target="mailto:uijack@yahoo.com" TargetMode="External"/><Relationship Id="rId4" Type="http://schemas.openxmlformats.org/officeDocument/2006/relationships/hyperlink" Target="mailto:linellerjohnson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5C27-3FF8-5E44-90BA-69243E364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Welcome</a:t>
            </a:r>
            <a:br>
              <a:rPr lang="en-US" sz="9600" dirty="0"/>
            </a:br>
            <a:r>
              <a:rPr lang="en-US" sz="2000" dirty="0">
                <a:latin typeface="+mn-lt"/>
              </a:rPr>
              <a:t>to the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C638D-4B1F-7442-9257-212A34060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Workshop</a:t>
            </a:r>
          </a:p>
          <a:p>
            <a:r>
              <a:rPr lang="en-US" sz="2200" dirty="0"/>
              <a:t>Meeting</a:t>
            </a:r>
          </a:p>
        </p:txBody>
      </p:sp>
    </p:spTree>
    <p:extLst>
      <p:ext uri="{BB962C8B-B14F-4D97-AF65-F5344CB8AC3E}">
        <p14:creationId xmlns:p14="http://schemas.microsoft.com/office/powerpoint/2010/main" val="78823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88B72-3D01-CA4D-9D6D-F88A17B1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4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DE371-9E0A-B648-9A01-EDF1E1E0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3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28B6-9FBF-F047-B725-BFCE55140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055"/>
            <a:ext cx="10515600" cy="570590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4000" dirty="0"/>
              <a:t>Before we go down to the shop...</a:t>
            </a:r>
          </a:p>
          <a:p>
            <a:pPr lvl="1"/>
            <a:r>
              <a:rPr lang="en-US" dirty="0"/>
              <a:t>Jack W. has a few words about workshop safety!</a:t>
            </a:r>
          </a:p>
          <a:p>
            <a:pPr lvl="1"/>
            <a:r>
              <a:rPr lang="en-US" dirty="0"/>
              <a:t>Ralf L. will cover some interesting operational tidbits.</a:t>
            </a:r>
          </a:p>
          <a:p>
            <a:pPr lvl="1"/>
            <a:endParaRPr lang="en-US" dirty="0"/>
          </a:p>
          <a:p>
            <a:r>
              <a:rPr lang="en-US" sz="4000" dirty="0"/>
              <a:t>In the shop...</a:t>
            </a:r>
          </a:p>
          <a:p>
            <a:r>
              <a:rPr lang="en-US" dirty="0"/>
              <a:t>Ralph (Our main organizational wizard!) will show where things are.</a:t>
            </a:r>
          </a:p>
          <a:p>
            <a:pPr lvl="1"/>
            <a:r>
              <a:rPr lang="en-US" dirty="0"/>
              <a:t>We have a lot of nice handheld power tools in cabinets.</a:t>
            </a:r>
          </a:p>
          <a:p>
            <a:pPr lvl="1"/>
            <a:r>
              <a:rPr lang="en-US" dirty="0"/>
              <a:t>Our storage room is stuffed with a vast variety of tools.  </a:t>
            </a:r>
          </a:p>
          <a:p>
            <a:pPr lvl="2"/>
            <a:r>
              <a:rPr lang="en-US" dirty="0"/>
              <a:t>And a bunch of manuals.</a:t>
            </a:r>
          </a:p>
          <a:p>
            <a:pPr lvl="2"/>
            <a:r>
              <a:rPr lang="en-US" dirty="0"/>
              <a:t>Shelves and tool chests!</a:t>
            </a:r>
          </a:p>
          <a:p>
            <a:pPr lvl="1"/>
            <a:r>
              <a:rPr lang="en-US" dirty="0"/>
              <a:t>Our ”admin area” has...</a:t>
            </a:r>
          </a:p>
          <a:p>
            <a:pPr lvl="2"/>
            <a:r>
              <a:rPr lang="en-US" dirty="0"/>
              <a:t>A checkout sheet.  (You can check things out!)</a:t>
            </a:r>
          </a:p>
          <a:p>
            <a:pPr lvl="2"/>
            <a:r>
              <a:rPr lang="en-US" dirty="0"/>
              <a:t>A donation box.  (We are entirely self supporting.)</a:t>
            </a:r>
          </a:p>
          <a:p>
            <a:pPr lvl="2"/>
            <a:r>
              <a:rPr lang="en-US" b="1" u="sng" dirty="0">
                <a:solidFill>
                  <a:schemeClr val="accent1"/>
                </a:solidFill>
              </a:rPr>
              <a:t>Copies of our Draft Users Manual.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4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EA53-4CF4-CC40-BA22-55BC4D63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22"/>
            <a:ext cx="10515600" cy="646711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Introductions: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A826B-2624-BF4F-ACCC-D4F7A3F7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430"/>
            <a:ext cx="10515600" cy="53075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Ralph </a:t>
            </a:r>
            <a:r>
              <a:rPr lang="en-US" dirty="0" err="1"/>
              <a:t>Lavansky</a:t>
            </a:r>
            <a:r>
              <a:rPr lang="en-US" dirty="0"/>
              <a:t>		</a:t>
            </a:r>
            <a:r>
              <a:rPr lang="en-US" dirty="0">
                <a:hlinkClick r:id="rId3"/>
              </a:rPr>
              <a:t>ralphlavansky@yahoo.com</a:t>
            </a:r>
            <a:r>
              <a:rPr lang="en-US" dirty="0"/>
              <a:t>	</a:t>
            </a:r>
          </a:p>
          <a:p>
            <a:r>
              <a:rPr lang="en-US" dirty="0" err="1"/>
              <a:t>Linelle</a:t>
            </a:r>
            <a:r>
              <a:rPr lang="en-US" dirty="0"/>
              <a:t> Johnson		</a:t>
            </a:r>
            <a:r>
              <a:rPr lang="en-US" dirty="0">
                <a:hlinkClick r:id="rId4"/>
              </a:rPr>
              <a:t>linellerjohnson@gmail.com</a:t>
            </a:r>
            <a:endParaRPr lang="en-US" dirty="0"/>
          </a:p>
          <a:p>
            <a:r>
              <a:rPr lang="en-US" dirty="0"/>
              <a:t>Jack </a:t>
            </a:r>
            <a:r>
              <a:rPr lang="en-US" dirty="0" err="1"/>
              <a:t>Weidenbach</a:t>
            </a:r>
            <a:r>
              <a:rPr lang="en-US" dirty="0"/>
              <a:t>		</a:t>
            </a:r>
            <a:r>
              <a:rPr lang="en-US" dirty="0">
                <a:hlinkClick r:id="rId5"/>
              </a:rPr>
              <a:t>uijack@yahoo.com</a:t>
            </a:r>
            <a:endParaRPr lang="en-US" dirty="0"/>
          </a:p>
          <a:p>
            <a:r>
              <a:rPr lang="en-US" dirty="0"/>
              <a:t>Eric </a:t>
            </a:r>
            <a:r>
              <a:rPr lang="en-US" dirty="0" err="1"/>
              <a:t>Strandjord</a:t>
            </a:r>
            <a:r>
              <a:rPr lang="en-US" dirty="0"/>
              <a:t>		</a:t>
            </a:r>
            <a:r>
              <a:rPr lang="en-US" dirty="0">
                <a:hlinkClick r:id="rId6"/>
              </a:rPr>
              <a:t>estrandjord@gmail.com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fellows can help you...</a:t>
            </a:r>
          </a:p>
          <a:p>
            <a:pPr lvl="1"/>
            <a:r>
              <a:rPr lang="en-US" dirty="0"/>
              <a:t>Familiarize you with the workshop.</a:t>
            </a:r>
          </a:p>
          <a:p>
            <a:pPr lvl="1"/>
            <a:r>
              <a:rPr lang="en-US" dirty="0"/>
              <a:t>Help you start a project.</a:t>
            </a:r>
          </a:p>
          <a:p>
            <a:pPr lvl="1"/>
            <a:r>
              <a:rPr lang="en-US" dirty="0"/>
              <a:t>Familiarize you with the tools and machines, big and small.</a:t>
            </a:r>
          </a:p>
          <a:p>
            <a:pPr lvl="1"/>
            <a:r>
              <a:rPr lang="en-US" dirty="0"/>
              <a:t>Offer ”best practices” for using various machines.</a:t>
            </a:r>
          </a:p>
          <a:p>
            <a:pPr lvl="2"/>
            <a:r>
              <a:rPr lang="en-US" dirty="0"/>
              <a:t>They can only do so much.  </a:t>
            </a:r>
            <a:r>
              <a:rPr lang="en-US" dirty="0">
                <a:solidFill>
                  <a:srgbClr val="FF0000"/>
                </a:solidFill>
              </a:rPr>
              <a:t>Your safety is ultimately your responsibility!</a:t>
            </a:r>
          </a:p>
          <a:p>
            <a:pPr lvl="2"/>
            <a:r>
              <a:rPr lang="en-US" dirty="0"/>
              <a:t>The workshop should be a “nanny free” environment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US" dirty="0"/>
              <a:t>Get you in touch with a mentor.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8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0706-E17C-AF42-8D3F-0EF6268F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302"/>
            <a:ext cx="10515600" cy="729157"/>
          </a:xfrm>
        </p:spPr>
        <p:txBody>
          <a:bodyPr/>
          <a:lstStyle/>
          <a:p>
            <a:r>
              <a:rPr lang="en-US" dirty="0"/>
              <a:t>What the volunteers have been up to.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A15D0-391A-9F49-8875-400EF0E5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670"/>
            <a:ext cx="10515600" cy="5616992"/>
          </a:xfrm>
        </p:spPr>
        <p:txBody>
          <a:bodyPr>
            <a:normAutofit/>
          </a:bodyPr>
          <a:lstStyle/>
          <a:p>
            <a:r>
              <a:rPr lang="en-US" dirty="0"/>
              <a:t>Helping organize the workshop since 2022!</a:t>
            </a:r>
          </a:p>
          <a:p>
            <a:pPr lvl="1"/>
            <a:r>
              <a:rPr lang="en-US" dirty="0"/>
              <a:t>First goal was to determine what might be donated, and then manage who brings what!  </a:t>
            </a:r>
          </a:p>
          <a:p>
            <a:pPr lvl="2"/>
            <a:r>
              <a:rPr lang="en-US" dirty="0"/>
              <a:t>Some large power tools require special handling.</a:t>
            </a:r>
          </a:p>
          <a:p>
            <a:pPr lvl="2"/>
            <a:r>
              <a:rPr lang="en-US" dirty="0"/>
              <a:t>Many other cooperatives ended up with piles of duplicate tools and equipment!</a:t>
            </a:r>
          </a:p>
          <a:p>
            <a:pPr lvl="1"/>
            <a:r>
              <a:rPr lang="en-US" dirty="0"/>
              <a:t>At AWP meetings, gathered names of those who expressed interest in the workshop.  </a:t>
            </a:r>
          </a:p>
          <a:p>
            <a:pPr lvl="1"/>
            <a:r>
              <a:rPr lang="en-US" dirty="0"/>
              <a:t>Maintained a private email list (available by request only) of those ~35 members.</a:t>
            </a:r>
          </a:p>
          <a:p>
            <a:pPr lvl="1"/>
            <a:r>
              <a:rPr lang="en-US" dirty="0"/>
              <a:t>Published information, pictures, news, and a few surveys via a simple website.</a:t>
            </a:r>
          </a:p>
          <a:p>
            <a:pPr lvl="1"/>
            <a:r>
              <a:rPr lang="en-US" dirty="0"/>
              <a:t>Organized meetings of the ~35 and maintained email contact (with a few emailed questionnaires) to gather ideas to have a great workshop and better serve the Cooperative.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31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F7B7-7488-6540-85A8-539D7E518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108"/>
            <a:ext cx="10515600" cy="5145563"/>
          </a:xfrm>
        </p:spPr>
        <p:txBody>
          <a:bodyPr>
            <a:normAutofit/>
          </a:bodyPr>
          <a:lstStyle/>
          <a:p>
            <a:r>
              <a:rPr lang="en-US" dirty="0"/>
              <a:t>Our volunteer’s mission was to ensure that our workshop would be…</a:t>
            </a:r>
          </a:p>
          <a:p>
            <a:pPr lvl="1"/>
            <a:r>
              <a:rPr lang="en-US" dirty="0"/>
              <a:t>Fun to use.</a:t>
            </a:r>
          </a:p>
          <a:p>
            <a:pPr lvl="1"/>
            <a:r>
              <a:rPr lang="en-US" dirty="0"/>
              <a:t>Functional for beginners through pros</a:t>
            </a:r>
          </a:p>
          <a:p>
            <a:pPr lvl="1"/>
            <a:r>
              <a:rPr lang="en-US" dirty="0"/>
              <a:t>Well equipped.</a:t>
            </a:r>
          </a:p>
          <a:p>
            <a:pPr lvl="1"/>
            <a:r>
              <a:rPr lang="en-US" dirty="0"/>
              <a:t>Safe.</a:t>
            </a:r>
          </a:p>
          <a:p>
            <a:r>
              <a:rPr lang="en-US" dirty="0"/>
              <a:t>Traveled to other cooperatives to learn what works and does not.</a:t>
            </a:r>
          </a:p>
          <a:p>
            <a:r>
              <a:rPr lang="en-US" dirty="0"/>
              <a:t>Published pictures of the other workshops visited.</a:t>
            </a:r>
          </a:p>
          <a:p>
            <a:r>
              <a:rPr lang="en-US" dirty="0"/>
              <a:t>Created draft documentation.  (To be final when we have a board.)</a:t>
            </a:r>
          </a:p>
          <a:p>
            <a:pPr lvl="1"/>
            <a:r>
              <a:rPr lang="en-US" dirty="0"/>
              <a:t>Users Manual.</a:t>
            </a:r>
          </a:p>
          <a:p>
            <a:pPr lvl="1"/>
            <a:r>
              <a:rPr lang="en-US" dirty="0"/>
              <a:t>Safety Rules with Waiver.  (AWP requires it.)</a:t>
            </a:r>
          </a:p>
          <a:p>
            <a:pPr lvl="1"/>
            <a:r>
              <a:rPr lang="en-US" dirty="0"/>
              <a:t>A few drawings of the shop, and a bit of information about the building.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373119-55CB-794B-A7A7-F79134DD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302"/>
            <a:ext cx="10515600" cy="729157"/>
          </a:xfrm>
        </p:spPr>
        <p:txBody>
          <a:bodyPr/>
          <a:lstStyle/>
          <a:p>
            <a:r>
              <a:rPr lang="en-US" dirty="0"/>
              <a:t>What the volunteers have been up to.</a:t>
            </a:r>
          </a:p>
        </p:txBody>
      </p:sp>
    </p:spTree>
    <p:extLst>
      <p:ext uri="{BB962C8B-B14F-4D97-AF65-F5344CB8AC3E}">
        <p14:creationId xmlns:p14="http://schemas.microsoft.com/office/powerpoint/2010/main" val="339778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7897-C970-E84F-94FF-13A135F4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303"/>
            <a:ext cx="10515600" cy="88655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How is our workshop different from other common areas, and what limitations are there?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EACC-75A0-0741-AA45-A8359CEDA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698"/>
            <a:ext cx="10515600" cy="54564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Unlike our nice library, club room, exercise room, and others…</a:t>
            </a:r>
          </a:p>
          <a:p>
            <a:pPr lvl="1"/>
            <a:r>
              <a:rPr lang="en-US" dirty="0"/>
              <a:t>The workshop has some potentially dangerous machinery that require a user to be familiar with the operational and safety requirements of each one.</a:t>
            </a:r>
          </a:p>
          <a:p>
            <a:pPr lvl="2"/>
            <a:r>
              <a:rPr lang="en-US" dirty="0"/>
              <a:t>Even if we might be very experienced with a certain type of machine,  our workshop’s make and model are most likely different so familiarization is required.</a:t>
            </a:r>
          </a:p>
          <a:p>
            <a:pPr lvl="3"/>
            <a:r>
              <a:rPr lang="en-US" dirty="0"/>
              <a:t>Example:  We have two very nice band saws, but they are different. </a:t>
            </a:r>
          </a:p>
          <a:p>
            <a:pPr lvl="4"/>
            <a:r>
              <a:rPr lang="en-US" dirty="0"/>
              <a:t>Blade tensioning looks the same from a distance but operates very differently.</a:t>
            </a:r>
          </a:p>
          <a:p>
            <a:pPr lvl="4"/>
            <a:r>
              <a:rPr lang="en-US" dirty="0"/>
              <a:t>Our volunteers had to “cross train” each other just to get started.</a:t>
            </a:r>
          </a:p>
          <a:p>
            <a:pPr lvl="2"/>
            <a:r>
              <a:rPr lang="en-US" dirty="0"/>
              <a:t>We have volunteers who will gladly help anyone get started with the “big stuff”.</a:t>
            </a:r>
          </a:p>
          <a:p>
            <a:r>
              <a:rPr lang="en-US" dirty="0"/>
              <a:t>Our workshop is heated, ventilated, and air conditioned.</a:t>
            </a:r>
          </a:p>
          <a:p>
            <a:pPr lvl="1"/>
            <a:r>
              <a:rPr lang="en-US" dirty="0"/>
              <a:t>It does not have a industrial ventilation system.  So NO spray painting (for now).  </a:t>
            </a:r>
          </a:p>
          <a:p>
            <a:pPr lvl="2"/>
            <a:r>
              <a:rPr lang="en-US" dirty="0"/>
              <a:t>We would have to build a “booth” with a proper filtration system that captures volatiles, aerosols, and particulates, so they don’t clog up the ventilation system or cause an explosion!</a:t>
            </a:r>
          </a:p>
          <a:p>
            <a:r>
              <a:rPr lang="en-US" dirty="0"/>
              <a:t>The workshop is not maintained by our fine building staff!  We must...</a:t>
            </a:r>
          </a:p>
          <a:p>
            <a:pPr lvl="1"/>
            <a:r>
              <a:rPr lang="en-US" dirty="0"/>
              <a:t>Buy our own materials, supplies, and other consumables.</a:t>
            </a:r>
          </a:p>
          <a:p>
            <a:pPr lvl="1"/>
            <a:r>
              <a:rPr lang="en-US" dirty="0"/>
              <a:t>Replace breakage, or just something we wear out.</a:t>
            </a:r>
          </a:p>
          <a:p>
            <a:pPr lvl="1"/>
            <a:r>
              <a:rPr lang="en-US" dirty="0"/>
              <a:t>Clean up our own messes!</a:t>
            </a:r>
          </a:p>
        </p:txBody>
      </p:sp>
    </p:spTree>
    <p:extLst>
      <p:ext uri="{BB962C8B-B14F-4D97-AF65-F5344CB8AC3E}">
        <p14:creationId xmlns:p14="http://schemas.microsoft.com/office/powerpoint/2010/main" val="341516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24C4DD-DA07-C446-8D1F-67AFC082C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267" y="360363"/>
            <a:ext cx="7755466" cy="5816600"/>
          </a:xfrm>
        </p:spPr>
      </p:pic>
    </p:spTree>
    <p:extLst>
      <p:ext uri="{BB962C8B-B14F-4D97-AF65-F5344CB8AC3E}">
        <p14:creationId xmlns:p14="http://schemas.microsoft.com/office/powerpoint/2010/main" val="300972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274FF-4792-1D40-8F5C-2371DA22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5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AD98A-176B-004D-9F80-FF1F9AA6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D83DF-DBD5-3D45-9699-C24E908E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714</Words>
  <Application>Microsoft Macintosh PowerPoint</Application>
  <PresentationFormat>Widescreen</PresentationFormat>
  <Paragraphs>72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Welcome to the</vt:lpstr>
      <vt:lpstr>Introductions: </vt:lpstr>
      <vt:lpstr>What the volunteers have been up to.</vt:lpstr>
      <vt:lpstr>What the volunteers have been up to.</vt:lpstr>
      <vt:lpstr>How is our workshop different from other common areas, and what limitations are there?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</dc:title>
  <dc:creator>Eric Strandjord</dc:creator>
  <cp:lastModifiedBy>Eric Strandjord</cp:lastModifiedBy>
  <cp:revision>10</cp:revision>
  <dcterms:created xsi:type="dcterms:W3CDTF">2024-09-10T20:37:13Z</dcterms:created>
  <dcterms:modified xsi:type="dcterms:W3CDTF">2024-09-10T22:18:45Z</dcterms:modified>
</cp:coreProperties>
</file>